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6" r:id="rId2"/>
    <p:sldId id="373" r:id="rId3"/>
    <p:sldId id="369" r:id="rId4"/>
    <p:sldId id="370" r:id="rId5"/>
    <p:sldId id="361" r:id="rId6"/>
    <p:sldId id="366" r:id="rId7"/>
    <p:sldId id="377" r:id="rId8"/>
    <p:sldId id="379" r:id="rId9"/>
    <p:sldId id="380" r:id="rId10"/>
    <p:sldId id="381" r:id="rId11"/>
    <p:sldId id="382" r:id="rId12"/>
    <p:sldId id="371" r:id="rId13"/>
    <p:sldId id="374" r:id="rId14"/>
    <p:sldId id="376" r:id="rId15"/>
    <p:sldId id="378" r:id="rId16"/>
    <p:sldId id="384" r:id="rId17"/>
    <p:sldId id="367" r:id="rId18"/>
    <p:sldId id="383" r:id="rId19"/>
    <p:sldId id="385" r:id="rId20"/>
    <p:sldId id="3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10A"/>
    <a:srgbClr val="553F1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6" autoAdjust="0"/>
    <p:restoredTop sz="94247" autoAdjust="0"/>
  </p:normalViewPr>
  <p:slideViewPr>
    <p:cSldViewPr snapToGrid="0">
      <p:cViewPr varScale="1">
        <p:scale>
          <a:sx n="101" d="100"/>
          <a:sy n="101" d="100"/>
        </p:scale>
        <p:origin x="204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13F9-597C-4B7B-8485-4CCC9A0B0B8A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B6AA8-97CE-455C-A9B5-1E9D7D1AE4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해리포터인 이유</a:t>
            </a:r>
            <a:r>
              <a:rPr lang="en-US" altLang="ko-KR" baseline="0" dirty="0"/>
              <a:t>/ </a:t>
            </a:r>
            <a:r>
              <a:rPr lang="ko-KR" altLang="en-US" baseline="0" dirty="0"/>
              <a:t>판매 제품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해리포터인 이유</a:t>
            </a:r>
            <a:r>
              <a:rPr lang="en-US" altLang="ko-KR" baseline="0" dirty="0"/>
              <a:t>/ </a:t>
            </a:r>
            <a:r>
              <a:rPr lang="ko-KR" altLang="en-US" baseline="0" dirty="0"/>
              <a:t>판매 제품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굳이 해리포터인 이유</a:t>
            </a:r>
            <a:r>
              <a:rPr lang="en-US" altLang="ko-KR" baseline="0" dirty="0"/>
              <a:t>/ </a:t>
            </a:r>
            <a:r>
              <a:rPr lang="ko-KR" altLang="en-US" baseline="0" dirty="0"/>
              <a:t>판매 제품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린캔버스를</a:t>
            </a:r>
            <a:r>
              <a:rPr lang="ko-KR" altLang="en-US" dirty="0"/>
              <a:t> 사용하여 이 제품의 가치성과 고객의 동심</a:t>
            </a:r>
            <a:r>
              <a:rPr lang="ko-KR" altLang="en-US" baseline="0" dirty="0"/>
              <a:t> 등을 파악하여 사업을 진행할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린캔버스를</a:t>
            </a:r>
            <a:r>
              <a:rPr lang="ko-KR" altLang="en-US" dirty="0"/>
              <a:t> 사용하여 이 제품의 가치성과 고객의 동심</a:t>
            </a:r>
            <a:r>
              <a:rPr lang="ko-KR" altLang="en-US" baseline="0" dirty="0"/>
              <a:t> 등을 파악하여 사업을 진행할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54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궁극적 이유</a:t>
            </a:r>
            <a:endParaRPr lang="en-US" altLang="ko-KR" dirty="0"/>
          </a:p>
          <a:p>
            <a:r>
              <a:rPr lang="ko-KR" altLang="en-US" dirty="0"/>
              <a:t>메이커였고 그 메이커 활동을 하면서 좀 더 많은 메이커활동이 활발하기를 바람</a:t>
            </a:r>
            <a:endParaRPr lang="en-US" altLang="ko-KR" dirty="0"/>
          </a:p>
          <a:p>
            <a:r>
              <a:rPr lang="ko-KR" altLang="en-US" dirty="0"/>
              <a:t>제품으로 돈을 벌 수 있을지</a:t>
            </a:r>
            <a:endParaRPr lang="en-US" altLang="ko-KR" dirty="0"/>
          </a:p>
          <a:p>
            <a:r>
              <a:rPr lang="ko-KR" altLang="en-US" dirty="0"/>
              <a:t>그래서 키트 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여기서 왜 만들었는지</a:t>
            </a:r>
            <a:endParaRPr lang="en-US" altLang="ko-KR" dirty="0"/>
          </a:p>
          <a:p>
            <a:r>
              <a:rPr lang="ko-KR" altLang="en-US" dirty="0"/>
              <a:t>휴일에 외부 활동이 많은 동아리</a:t>
            </a:r>
            <a:r>
              <a:rPr lang="en-US" altLang="ko-KR" dirty="0"/>
              <a:t>/</a:t>
            </a:r>
            <a:r>
              <a:rPr lang="ko-KR" altLang="en-US" dirty="0"/>
              <a:t>지각을 하는 학생들이 많아지고 나 또한 그런 경험이 있다</a:t>
            </a:r>
            <a:r>
              <a:rPr lang="en-US" altLang="ko-KR" dirty="0"/>
              <a:t>./</a:t>
            </a:r>
            <a:r>
              <a:rPr lang="en-US" altLang="ko-KR" baseline="0" dirty="0"/>
              <a:t> </a:t>
            </a:r>
            <a:r>
              <a:rPr lang="ko-KR" altLang="en-US" baseline="0" dirty="0"/>
              <a:t>재미있고 잠에서 일어날 수 밖에 없는 </a:t>
            </a:r>
            <a:r>
              <a:rPr lang="ko-KR" altLang="en-US" baseline="0" dirty="0" err="1"/>
              <a:t>알람시계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시제품 실행 영상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사진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기술적이유</a:t>
            </a:r>
            <a:r>
              <a:rPr lang="ko-KR" altLang="en-US" baseline="0" dirty="0"/>
              <a:t> 플랫폼 주요기능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인공지능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음성인식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앱</a:t>
            </a:r>
            <a:r>
              <a:rPr lang="en-US" altLang="ko-KR" baseline="0" dirty="0"/>
              <a:t>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B6AA8-97CE-455C-A9B5-1E9D7D1AE46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D45-5EE4-494C-A08B-3587A7B3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CEC15-3D33-4024-95B6-5E479612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B4F70-B63F-4D15-917B-0CD9514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6AFBE-600D-467C-B867-986F2E84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175C-EDA1-42BC-B0BD-FBD2110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1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1BE2-2172-45CB-ACD2-EC24559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75A69-3FC4-4506-9C9D-AEF723B53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C4A8D-977E-4D66-8780-359251F5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4BE45-1B7E-4DB3-81F7-F0086EC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18F3-6667-49CD-9510-31CCEFD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D6AA0-D4A7-4CB0-87C4-2747D2051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9F30B-50C3-4059-B60D-7FCBAF64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09D6-B3DA-4AF5-83E0-36460AD7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1389-E66E-4CA4-922C-407EEFC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BE3E2-3BA7-4ACF-9F26-DAF2303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6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FC-504A-469E-B876-10D4BB9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4E7E-D098-424A-BAD0-8C32531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0C0AE-C976-49B4-956A-AB140AA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6BDD7-6742-4C77-B244-BC9D2EE5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A4C9F-830F-4BDE-9799-C01B4ECF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3387-F204-4800-8DA7-37C8D5E9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A6151-7202-44DB-894A-01944E46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72F2-7796-4DFB-AA77-5DF03D8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FD458-9C34-45EC-A36A-FFBDBBC0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C7604-E819-4D0A-B316-A1C9483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A519-4A5B-4FD1-AB9B-371F021C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A9F-6D37-4FB2-B322-7DB66B252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98703-36C4-4762-A765-4837739C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92C4-5065-4F08-9CA5-7376504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5F5A1-8363-4AFB-A7EB-59C1CFD6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26011-B948-4E0D-BE59-19B6C70C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3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31A4A-00AD-4C47-80DC-8A488E1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5929F-6F33-4F68-8E3F-A8A4AB3D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21D4-0D66-4C44-827B-DB5E61E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4DF87C-1361-4C6C-8318-A87181E3A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54C9C9-EDF6-46C0-877F-4BD7E159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D6E56-0040-4BBA-8161-42CF030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CF896A-7524-4439-970B-80459B5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5ECB60-7A63-44FC-B184-B60E2E1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C3CE-C7F4-43BD-A7EA-6F88653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D174C-AC89-4545-AB47-E8D159D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5B522-ADCE-4C82-9D2A-AB08303B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5C9B-C3EC-4B66-85D5-054D9C80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6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0D72B-34DA-4AF4-B3E7-616638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645F-2641-4FF0-A83F-79F3878D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21A83-98DB-4D7B-A5E6-DD1C6B9F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D453-1615-4A17-9342-5FCBC986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C7DDB-785D-4A6D-BAA2-C90904A2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3419C3-0122-4084-875E-1EB3FA50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C6539-585B-4570-92D9-4737923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EE1B7-2284-4646-A3A6-AF5EEF6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4F1A-0E89-4B79-9444-300FED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EC77-899A-4CB3-B463-544D35B8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B87B1-5371-49ED-9AFC-F1EB5CE6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124A8-E133-47AF-B5F5-A8EA1821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283A-C98B-483F-83CE-AB83F95E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36E81-837F-4107-ACD3-28F1E72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0E71F-5D03-4C31-8247-5687A8C1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4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747A5-8632-4CF3-8292-AF84077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635AF-EC89-446C-8FD0-3FC2841F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F2CF4-6BCC-419B-805A-6557CBA7C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205-0D05-43EE-A89A-0E125A644FB5}" type="datetimeFigureOut">
              <a:rPr lang="ko-KR" altLang="en-US" smtClean="0"/>
              <a:pPr/>
              <a:t>2019-10-19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E6956-BF6F-43E0-8DBC-4FA43976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71B78-28E7-4C67-99EE-B8AE5F42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C3FC-54CA-437D-879D-86AD8EDFC3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7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user\Documents\&#52852;&#52852;&#50724;&#53665;%20&#48155;&#51008;%20&#54028;&#51068;\&#49352;&#49913;&#52896;&#54532;%20&#51204;&#44397;%20&#45824;&#54924;%20&#50689;&#49345;.mp4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27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E6287D-FCD8-4AEE-A7D7-32D98C18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906" y="2877312"/>
            <a:ext cx="4158049" cy="1526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AC990-C124-4822-BCCC-F71641CB9F2D}"/>
              </a:ext>
            </a:extLst>
          </p:cNvPr>
          <p:cNvSpPr txBox="1"/>
          <p:nvPr/>
        </p:nvSpPr>
        <p:spPr>
          <a:xfrm>
            <a:off x="1139373" y="1888914"/>
            <a:ext cx="1014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배달의민족 연성" pitchFamily="50" charset="-127"/>
                <a:ea typeface="배달의민족 연성" pitchFamily="50" charset="-127"/>
              </a:rPr>
              <a:t>메이커 문화를 주도할 콤마</a:t>
            </a:r>
            <a:r>
              <a:rPr lang="en-US" altLang="ko-KR" sz="6600" dirty="0"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5801-8ECE-4BC6-8D69-20D4010A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895" y="2854314"/>
            <a:ext cx="4956104" cy="400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7D3BDD-2E09-4460-94E5-7F3325C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515" y="154429"/>
            <a:ext cx="1390650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6200-46D0-400B-943D-F2D02DC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0836" y="154429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62573-7545-46C4-B08F-9D8EF65C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92496-827D-4E11-B935-E20C6251D26E}"/>
              </a:ext>
            </a:extLst>
          </p:cNvPr>
          <p:cNvSpPr txBox="1"/>
          <p:nvPr/>
        </p:nvSpPr>
        <p:spPr>
          <a:xfrm>
            <a:off x="5026537" y="3080032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“COMMA”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1B96-E216-4DDC-A7D1-423658E49402}"/>
              </a:ext>
            </a:extLst>
          </p:cNvPr>
          <p:cNvSpPr txBox="1"/>
          <p:nvPr/>
        </p:nvSpPr>
        <p:spPr>
          <a:xfrm>
            <a:off x="4305579" y="3560945"/>
            <a:ext cx="3413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해리포터 기숙사 배정 모자 </a:t>
            </a:r>
            <a:endParaRPr lang="en-US" altLang="ko-KR" sz="2800" dirty="0">
              <a:latin typeface="배달의민족 연성" pitchFamily="50" charset="-127"/>
              <a:ea typeface="배달의민족 연성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  <a:cs typeface="Times New Roman" panose="02020603050405020304" pitchFamily="18" charset="0"/>
              </a:rPr>
              <a:t>인공지능 스피커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EFB36-0907-4963-9E70-168121C0F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49692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8F6E3-E397-4F1D-A643-0D3616D2B8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1" y="4991791"/>
            <a:ext cx="1397000" cy="13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820826" y="870555"/>
            <a:ext cx="2140330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경쟁사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33642" y="1840864"/>
            <a:ext cx="4137570" cy="413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9"/>
          <a:srcRect l="18571" t="14961" r="18486" b="12917"/>
          <a:stretch>
            <a:fillRect/>
          </a:stretch>
        </p:blipFill>
        <p:spPr bwMode="auto">
          <a:xfrm>
            <a:off x="6182438" y="1924334"/>
            <a:ext cx="2535868" cy="1937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7459" y="3575713"/>
            <a:ext cx="2681940" cy="2142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128495" y="870555"/>
            <a:ext cx="3905236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SWOT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92792" y="1776550"/>
            <a:ext cx="7870487" cy="445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06132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9699" name="Picture 3" descr="해리포터 판매량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21862" y="2470739"/>
            <a:ext cx="10077078" cy="3303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66806" y="2219325"/>
            <a:ext cx="8846028" cy="389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1466150" y="870555"/>
            <a:ext cx="984436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굳이 해리포터와 인공지능인가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8877" y="1803911"/>
            <a:ext cx="6544128" cy="455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70829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427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64377" y="1946365"/>
            <a:ext cx="7511143" cy="39115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098766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메이커인가</a:t>
            </a:r>
          </a:p>
        </p:txBody>
      </p:sp>
      <p:pic>
        <p:nvPicPr>
          <p:cNvPr id="3082" name="Picture 10" descr="관련 이미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23996" y="1576835"/>
            <a:ext cx="5744009" cy="4818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877812" y="870555"/>
            <a:ext cx="5652509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메이커의 시장규모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06952" y="2344000"/>
            <a:ext cx="10378096" cy="2841653"/>
            <a:chOff x="1081141" y="2892639"/>
            <a:chExt cx="10378096" cy="2841653"/>
          </a:xfrm>
        </p:grpSpPr>
        <p:pic>
          <p:nvPicPr>
            <p:cNvPr id="26" name="Picture 12" descr="메이커 교육통계에 대한 이미지 검색결과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81141" y="2892639"/>
              <a:ext cx="5040000" cy="2835988"/>
            </a:xfrm>
            <a:prstGeom prst="rect">
              <a:avLst/>
            </a:prstGeom>
            <a:noFill/>
          </p:spPr>
        </p:pic>
        <p:pic>
          <p:nvPicPr>
            <p:cNvPr id="9218" name="Picture 2" descr="기대 효과&#10; 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19237" y="2898305"/>
              <a:ext cx="5040000" cy="28359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시장에서는 무슨 일이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98340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726601" y="870555"/>
            <a:ext cx="4738798" cy="1042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우리의 추후계획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45058" name="AutoShape 2" descr="마블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2" name="Picture 6" descr="마블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2309" y="1894114"/>
            <a:ext cx="2820964" cy="4193177"/>
          </a:xfrm>
          <a:prstGeom prst="rect">
            <a:avLst/>
          </a:prstGeom>
          <a:noFill/>
        </p:spPr>
      </p:pic>
      <p:sp>
        <p:nvSpPr>
          <p:cNvPr id="45064" name="AutoShape 8" descr="주토피아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6" name="Picture 10" descr="주토피아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6105" y="1918368"/>
            <a:ext cx="2927460" cy="4195829"/>
          </a:xfrm>
          <a:prstGeom prst="rect">
            <a:avLst/>
          </a:prstGeom>
          <a:noFill/>
        </p:spPr>
      </p:pic>
      <p:pic>
        <p:nvPicPr>
          <p:cNvPr id="45068" name="Picture 12" descr="빅 히어로에 대한 이미지 검색결과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92908" y="1897039"/>
            <a:ext cx="2939044" cy="4208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보헤미안 랩소디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DCFD8-24CD-4721-90F2-FEBC197644B2}"/>
              </a:ext>
            </a:extLst>
          </p:cNvPr>
          <p:cNvSpPr txBox="1"/>
          <p:nvPr/>
        </p:nvSpPr>
        <p:spPr>
          <a:xfrm>
            <a:off x="0" y="32443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저희는 메이커 문화를 이끌어갈 기업으로 성장할 것입니다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3305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“comma”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5457046"/>
            <a:ext cx="1981200" cy="1619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127F16-1EAB-4EEF-A66E-85DEA7D14DCB}"/>
              </a:ext>
            </a:extLst>
          </p:cNvPr>
          <p:cNvSpPr/>
          <p:nvPr/>
        </p:nvSpPr>
        <p:spPr>
          <a:xfrm>
            <a:off x="3446076" y="5826409"/>
            <a:ext cx="52998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안녕하세요 저희는 팀 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“comma(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)” </a:t>
            </a:r>
            <a:r>
              <a:rPr lang="ko-KR" altLang="en-US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020537" y="1065627"/>
            <a:ext cx="4004622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Comma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770" y="2870858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59015" y="2834282"/>
            <a:ext cx="586560" cy="11620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269" y="1901952"/>
            <a:ext cx="2499931" cy="346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258241" y="5387784"/>
            <a:ext cx="2343150" cy="714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442023" y="5387784"/>
            <a:ext cx="2343150" cy="714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1930849" y="5457888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박지영</a:t>
            </a:r>
            <a:endParaRPr lang="ko-KR" altLang="en-US" sz="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9244023" y="547782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연성" pitchFamily="50" charset="-127"/>
                <a:ea typeface="배달의민족 연성" pitchFamily="50" charset="-127"/>
              </a:rPr>
              <a:t>정현서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4279392" y="1292352"/>
            <a:ext cx="3523488" cy="1621536"/>
          </a:xfrm>
          <a:prstGeom prst="wedgeRectCallout">
            <a:avLst>
              <a:gd name="adj1" fmla="val -48169"/>
              <a:gd name="adj2" fmla="val 67011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4261104" y="3285744"/>
            <a:ext cx="3523488" cy="1621536"/>
          </a:xfrm>
          <a:prstGeom prst="wedgeRectCallout">
            <a:avLst>
              <a:gd name="adj1" fmla="val 50793"/>
              <a:gd name="adj2" fmla="val 61748"/>
            </a:avLst>
          </a:prstGeom>
          <a:noFill/>
          <a:ln w="38100">
            <a:solidFill>
              <a:srgbClr val="2C2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291584" y="1792224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및 발표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5488" y="3761232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3600" dirty="0">
                <a:latin typeface="배달의민족 연성" pitchFamily="50" charset="-127"/>
                <a:ea typeface="배달의민족 연성" pitchFamily="50" charset="-127"/>
              </a:rPr>
              <a:t>기획 및 개발</a:t>
            </a:r>
            <a:r>
              <a:rPr lang="en-US" altLang="ko-KR" sz="3600" dirty="0"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" name="Picture 3" descr="https://pbs.twimg.com/profile_images/645882322810568704/O1pXuI-Q.jpg"/>
          <p:cNvPicPr>
            <a:picLocks noChangeAspect="1" noChangeArrowheads="1"/>
          </p:cNvPicPr>
          <p:nvPr/>
        </p:nvPicPr>
        <p:blipFill>
          <a:blip r:embed="rId9"/>
          <a:srcRect l="10669" r="12188"/>
          <a:stretch>
            <a:fillRect/>
          </a:stretch>
        </p:blipFill>
        <p:spPr bwMode="auto">
          <a:xfrm>
            <a:off x="1086579" y="1519320"/>
            <a:ext cx="2845341" cy="36884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339547" y="1580605"/>
            <a:ext cx="2674620" cy="35661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26" grpId="0" animBg="1"/>
      <p:bldP spid="27" grpId="0" animBg="1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821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팀은 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콤마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” </a:t>
            </a:r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입니다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07DB79-DC5D-46DA-9428-BEE2704089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03" y="1926345"/>
            <a:ext cx="4380216" cy="4931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06C774-2CC6-4794-8EAD-FAB1B3F6ADB2}"/>
              </a:ext>
            </a:extLst>
          </p:cNvPr>
          <p:cNvSpPr txBox="1"/>
          <p:nvPr/>
        </p:nvSpPr>
        <p:spPr>
          <a:xfrm>
            <a:off x="2399765" y="1348360"/>
            <a:ext cx="7361311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11500" dirty="0">
                <a:solidFill>
                  <a:srgbClr val="000000"/>
                </a:solidFill>
                <a:latin typeface="Rage Italic" panose="03070502040507070304" pitchFamily="66" charset="0"/>
              </a:rPr>
              <a:t>“Q&amp;A” start!</a:t>
            </a:r>
            <a:endParaRPr lang="ko-KR" altLang="en-US" sz="115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114B8-C5E2-4F83-9D52-273AF0F963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7893" y="2189438"/>
            <a:ext cx="5114107" cy="4668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677" y="2431764"/>
            <a:ext cx="4565488" cy="44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4326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왜 메이커가 주요고객이 되었을까요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436760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79080" y="979714"/>
            <a:ext cx="6833841" cy="101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우리는 메이커 라고 합니다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  <a:endParaRPr lang="ko-KR" altLang="en-US" sz="6000" dirty="0">
              <a:solidFill>
                <a:srgbClr val="000000"/>
              </a:solidFill>
              <a:latin typeface="Harry P" panose="00000400000000000000" pitchFamily="2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1363196" y="2549495"/>
            <a:ext cx="4174148" cy="31306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76532" y="2033516"/>
            <a:ext cx="3121926" cy="4162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우리의 고객층 메이커</a:t>
            </a:r>
            <a:endParaRPr lang="en-US" altLang="ko-KR" sz="28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2C210A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502074"/>
            <a:ext cx="1981200" cy="161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534194" y="809897"/>
            <a:ext cx="799446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ko-KR" altLang="en-US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왜 중요할까</a:t>
            </a:r>
            <a:r>
              <a:rPr lang="en-US" altLang="ko-KR" sz="60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0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328" y="1922218"/>
            <a:ext cx="5151981" cy="441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7871" y="2643597"/>
            <a:ext cx="6249988" cy="3086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직선 연결선 25"/>
          <p:cNvCxnSpPr/>
          <p:nvPr/>
        </p:nvCxnSpPr>
        <p:spPr>
          <a:xfrm>
            <a:off x="6152606" y="3526972"/>
            <a:ext cx="4924697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312228" y="4580709"/>
            <a:ext cx="598714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064035" y="4985657"/>
            <a:ext cx="129757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072742" y="4767943"/>
            <a:ext cx="6252755" cy="174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18353" y="1959593"/>
            <a:ext cx="5638709" cy="42874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4" name="직선 연결선 33"/>
          <p:cNvCxnSpPr/>
          <p:nvPr/>
        </p:nvCxnSpPr>
        <p:spPr>
          <a:xfrm>
            <a:off x="3810001" y="5064035"/>
            <a:ext cx="5216433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8743" y="5286104"/>
            <a:ext cx="2865120" cy="174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502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꿈이 현실로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1C65C-61F9-4897-A176-DB9E98936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282" y="2043596"/>
            <a:ext cx="4965868" cy="48144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C16B7-B3C9-4013-BAB9-33E47E821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C3EACB-8488-449A-A1A4-42098604E2A8}"/>
              </a:ext>
            </a:extLst>
          </p:cNvPr>
          <p:cNvSpPr txBox="1"/>
          <p:nvPr/>
        </p:nvSpPr>
        <p:spPr>
          <a:xfrm>
            <a:off x="1112364" y="2214269"/>
            <a:ext cx="6481261" cy="1019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저희 사업 궁금하시죠</a:t>
            </a:r>
            <a:r>
              <a:rPr lang="en-US" altLang="ko-KR" sz="66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  <a:endParaRPr lang="ko-KR" altLang="en-US" sz="66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9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70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9"/>
          <a:srcRect l="11565" r="23081"/>
          <a:stretch>
            <a:fillRect/>
          </a:stretch>
        </p:blipFill>
        <p:spPr bwMode="auto">
          <a:xfrm>
            <a:off x="1252306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오른쪽 화살표 25"/>
          <p:cNvSpPr/>
          <p:nvPr/>
        </p:nvSpPr>
        <p:spPr>
          <a:xfrm>
            <a:off x="5512526" y="3683726"/>
            <a:ext cx="1175657" cy="64008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31177" y="2220984"/>
            <a:ext cx="1917454" cy="341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77726" y="2207623"/>
            <a:ext cx="1919805" cy="34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새싹캠프 전국 대회 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6662057" y="2374173"/>
            <a:ext cx="4167052" cy="31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205098" y="870555"/>
            <a:ext cx="3781805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꿈은 </a:t>
            </a: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현실로</a:t>
            </a:r>
            <a:r>
              <a:rPr lang="en-US" altLang="ko-KR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  <a:endParaRPr lang="ko-KR" altLang="en-US" sz="7200" dirty="0">
              <a:solidFill>
                <a:srgbClr val="00000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63040" y="2677885"/>
            <a:ext cx="4377609" cy="2279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6" descr="https://cafeptthumb-phinf.pstatic.net/MjAxODEwMDJfNTcg/MDAxNTM4NDg5ODkxNTA2.rGHvpi52zablOLLxTu_OuLqS9s7wvidAc8KG_3gTtl4g.Dgg5d2n50fykn11poy1UOHOAZrfBOmH5g7Bb1TfbE5sg.PNG.percypotter/%EC%86%8C%ED%8C%85_%ED%96%87.png?type=w740"/>
          <p:cNvPicPr>
            <a:picLocks noChangeAspect="1" noChangeArrowheads="1"/>
          </p:cNvPicPr>
          <p:nvPr/>
        </p:nvPicPr>
        <p:blipFill>
          <a:blip r:embed="rId9"/>
          <a:srcRect l="11565" r="23081"/>
          <a:stretch>
            <a:fillRect/>
          </a:stretch>
        </p:blipFill>
        <p:spPr bwMode="auto">
          <a:xfrm>
            <a:off x="6425197" y="1885228"/>
            <a:ext cx="4106173" cy="41857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630949" y="870555"/>
            <a:ext cx="693010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마케팅 및 마케팅 대상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45" name="Picture 9" descr="텀블벅에 대한 이미지 검색결과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1763691"/>
            <a:ext cx="3607558" cy="1018841"/>
          </a:xfrm>
          <a:prstGeom prst="rect">
            <a:avLst/>
          </a:prstGeom>
          <a:noFill/>
        </p:spPr>
      </p:pic>
      <p:pic>
        <p:nvPicPr>
          <p:cNvPr id="39947" name="Picture 11" descr="와디즈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 t="23509" b="24153"/>
          <a:stretch>
            <a:fillRect/>
          </a:stretch>
        </p:blipFill>
        <p:spPr bwMode="auto">
          <a:xfrm>
            <a:off x="1464812" y="3002511"/>
            <a:ext cx="3448383" cy="1015214"/>
          </a:xfrm>
          <a:prstGeom prst="rect">
            <a:avLst/>
          </a:prstGeom>
          <a:noFill/>
        </p:spPr>
      </p:pic>
      <p:pic>
        <p:nvPicPr>
          <p:cNvPr id="39949" name="Picture 13" descr="킥스타터에 대한 이미지 검색결과"/>
          <p:cNvPicPr>
            <a:picLocks noChangeAspect="1" noChangeArrowheads="1"/>
          </p:cNvPicPr>
          <p:nvPr/>
        </p:nvPicPr>
        <p:blipFill>
          <a:blip r:embed="rId10"/>
          <a:srcRect t="25631" b="21366"/>
          <a:stretch>
            <a:fillRect/>
          </a:stretch>
        </p:blipFill>
        <p:spPr bwMode="auto">
          <a:xfrm>
            <a:off x="1464812" y="4612944"/>
            <a:ext cx="4212657" cy="669854"/>
          </a:xfrm>
          <a:prstGeom prst="rect">
            <a:avLst/>
          </a:prstGeom>
          <a:noFill/>
        </p:spPr>
      </p:pic>
      <p:sp>
        <p:nvSpPr>
          <p:cNvPr id="39951" name="AutoShape 15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3" name="AutoShape 17" descr="메이커 페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55" name="Picture 19" descr="메이커 페어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38315" y="1571955"/>
            <a:ext cx="2192788" cy="2192788"/>
          </a:xfrm>
          <a:prstGeom prst="rect">
            <a:avLst/>
          </a:prstGeom>
          <a:noFill/>
        </p:spPr>
      </p:pic>
      <p:sp>
        <p:nvSpPr>
          <p:cNvPr id="39957" name="AutoShape 21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59" name="AutoShape 23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1" name="AutoShape 25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3" name="AutoShape 27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965" name="AutoShape 29" descr="괴짜축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67" name="Picture 31" descr="https://postfiles.pstatic.net/MjAxODEwMDJfMjAy/MDAxNTM4NDYzODgxMTIy.ZbdcvxGfkfsRHPBetZwwuzdYrLMAeSxthlstbcKKmj4g.4Uz1BwKgg2VVw-cl6gwg-V6IcMtEH7xtmh1fGNgm6igg.PNG.seouledu2012/1002_2018_%EC%84%9C%EC%9A%B8%ED%95%99%EC%83%9D_%EB%A9%94%EC%9D%B4%EC%BB%A4_%EA%B4%B4%EC%A7%9C_%EC%B6%95%EC%A0%9C_%EC%8D%B8%EB%84%A4%EC%9D%BC.png?type=w96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33957" y="3821374"/>
            <a:ext cx="2212452" cy="2212452"/>
          </a:xfrm>
          <a:prstGeom prst="rect">
            <a:avLst/>
          </a:prstGeom>
          <a:noFill/>
        </p:spPr>
      </p:pic>
      <p:pic>
        <p:nvPicPr>
          <p:cNvPr id="39969" name="Picture 33" descr="서울교육청에 대한 이미지 검색결과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64812" y="2090974"/>
            <a:ext cx="9335681" cy="3340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699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저희 사업 </a:t>
            </a:r>
            <a:r>
              <a:rPr lang="ko-KR" altLang="en-US" sz="2800" i="1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궁급하시죠</a:t>
            </a:r>
            <a:r>
              <a:rPr lang="en-US" altLang="ko-KR" sz="28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2C210A"/>
                </a:solidFill>
                <a:latin typeface="배달의민족 연성" pitchFamily="50" charset="-127"/>
                <a:ea typeface="배달의민족 연성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388699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3877284" y="870555"/>
            <a:ext cx="4437433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ko-KR" altLang="en-US" sz="7200" dirty="0">
                <a:solidFill>
                  <a:srgbClr val="000000"/>
                </a:solidFill>
                <a:latin typeface="배달의민족 연성" pitchFamily="50" charset="-127"/>
                <a:ea typeface="배달의민족 연성" pitchFamily="50" charset="-127"/>
              </a:rPr>
              <a:t>수익금 및 유통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994" y="3095539"/>
            <a:ext cx="586560" cy="1162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324" y="3138211"/>
            <a:ext cx="600075" cy="1162050"/>
          </a:xfrm>
          <a:prstGeom prst="rect">
            <a:avLst/>
          </a:prstGeom>
        </p:spPr>
      </p:pic>
      <p:sp>
        <p:nvSpPr>
          <p:cNvPr id="11266" name="AutoShape 2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AutoShape 4" descr="해리포터 마법 모자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072943" y="2169995"/>
          <a:ext cx="8128000" cy="375313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048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9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 메이커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메이커스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해리포터 </a:t>
                      </a:r>
                      <a:r>
                        <a:rPr lang="ko-KR" altLang="en-US" dirty="0" err="1"/>
                        <a:t>굿즈샵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대형마트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입점</a:t>
                      </a:r>
                      <a:r>
                        <a:rPr lang="ko-KR" altLang="en-US" dirty="0"/>
                        <a:t> 및 문화센터 판매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회사만의 오프라인 매장 오픈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490</Words>
  <Application>Microsoft Office PowerPoint</Application>
  <PresentationFormat>와이드스크린</PresentationFormat>
  <Paragraphs>97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Harry P</vt:lpstr>
      <vt:lpstr>맑은 고딕</vt:lpstr>
      <vt:lpstr>배달의민족 연성</vt:lpstr>
      <vt:lpstr>서울남산 장체B</vt:lpstr>
      <vt:lpstr>Arial</vt:lpstr>
      <vt:lpstr>Rage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Chigwan</dc:creator>
  <cp:lastModifiedBy>jung hyunseo</cp:lastModifiedBy>
  <cp:revision>105</cp:revision>
  <dcterms:created xsi:type="dcterms:W3CDTF">2019-03-31T15:40:27Z</dcterms:created>
  <dcterms:modified xsi:type="dcterms:W3CDTF">2019-10-19T09:58:52Z</dcterms:modified>
</cp:coreProperties>
</file>